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72" r:id="rId6"/>
    <p:sldId id="267" r:id="rId7"/>
    <p:sldId id="269" r:id="rId8"/>
    <p:sldId id="297" r:id="rId9"/>
    <p:sldId id="277" r:id="rId10"/>
    <p:sldId id="281" r:id="rId11"/>
    <p:sldId id="279" r:id="rId12"/>
    <p:sldId id="283" r:id="rId13"/>
    <p:sldId id="282" r:id="rId14"/>
    <p:sldId id="284" r:id="rId15"/>
    <p:sldId id="285" r:id="rId16"/>
    <p:sldId id="286" r:id="rId17"/>
    <p:sldId id="288" r:id="rId18"/>
    <p:sldId id="287" r:id="rId19"/>
    <p:sldId id="290" r:id="rId20"/>
    <p:sldId id="289" r:id="rId21"/>
    <p:sldId id="262" r:id="rId22"/>
    <p:sldId id="291" r:id="rId23"/>
    <p:sldId id="263" r:id="rId24"/>
    <p:sldId id="292" r:id="rId25"/>
    <p:sldId id="293" r:id="rId26"/>
    <p:sldId id="294" r:id="rId27"/>
    <p:sldId id="295" r:id="rId28"/>
    <p:sldId id="296" r:id="rId29"/>
    <p:sldId id="264" r:id="rId30"/>
    <p:sldId id="265" r:id="rId31"/>
    <p:sldId id="266" r:id="rId32"/>
    <p:sldId id="260" r:id="rId33"/>
    <p:sldId id="25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09B55-C234-BD4F-A8AA-C1AF1C5CF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2DE8A-23EC-8D46-B1F1-5F6929CC4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39BCD-C53B-814E-99CB-4D954B6B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F9AF-8BB0-BF48-BBBC-6EF69D82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1724-DAC8-134E-8B73-5DB8B02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5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E584-24C7-AF48-8749-EA7C8987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8E7AC-25E8-AB41-95B4-13943B34A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BC63B-027A-B943-B614-66AF83A7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16613-D682-7F47-B273-87DCA4F4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B9879-E0B1-644E-A34C-637697693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5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7E4AE-DED2-E944-8B50-673E47CB8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D7184-4119-7542-896B-D7FB7A9BF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F8521-D5C1-0C47-BE7F-6AF87C9D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8671D-B999-A843-8D8C-DC4981C90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25611-F1EA-944E-A6C3-CF9A1430D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6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7EDC-BEA1-F746-A71F-027CD19E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6E1B-AD43-4F46-A227-09F94D06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E18FF-F809-4C45-B7C6-77299D90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0A254-647F-EB43-9FB1-18B3894B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245E2-C542-794D-A636-9089EDBA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B385-D284-2F4C-8953-755BE99E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9F7FF-3283-0F4A-AE86-7183041A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2C5B7-2DFB-3F4B-9875-98CE1EC17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A01BC-C523-4742-A9C7-8F74911F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CE607-C581-DC4B-B7FD-727DE7A02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36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807D-8383-D145-9C3B-163C5C05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DE5DA-BAEE-9745-B993-830FA3CC6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01AE3-BE63-7A4F-9C9F-70734135F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60FA-8FB5-FF4D-A94D-CA3398C8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F1176-B594-F14E-965D-B7C65AB0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C4D94-EAA2-FB4F-B21A-C14F9B0C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18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AEB9-25B0-8246-9A16-1C593A218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50CF1-EDB7-ED43-9C7A-E24632192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C6CC5-1E79-E444-B40A-BCBD5F849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E30FC-5513-BB43-8948-FDFBDA10B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7A0D6-05F7-C741-A0A8-99D545737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B05FD-FDB5-2B4A-9930-36E8D7A9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49672-762D-F64F-9FBA-5599678D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6BC41E-05C8-2D46-89F2-10385B61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7C25-0903-234A-83D4-BF319B3A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F8FBA-B263-F141-AAE6-3DED0E62C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1DB60-4D0F-A94A-9321-2AC8838E9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98F02-CC55-0D48-913F-80B1683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1BF7C-6F8A-124E-A0B8-3D9CEFF9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5C669-9CDF-C944-ABDB-4AE0F4F9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36DDA-7035-6245-8CAD-70FB66EE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4BF5-AEF0-5446-AD0A-F1200C38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025E-F8BE-CF4B-A6DC-4AC5E8C3E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2246E-FEC6-1544-A850-DB0B50B08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10962-0926-FB49-B448-875859528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8C70-9596-B048-8EB8-8D56FA16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9D14-E5B6-7546-BAB1-7DF84CFE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67CC-B5AD-864C-9B41-BA7BFB4B1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B039C5-3E86-9F45-BCA3-4F3EA9C2A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DAC33-7676-8E42-86E3-21E3F57BE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35972-DD6B-B941-B65B-24B4CB71D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1AE77-51FA-3642-921B-48868DB6C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FD462-C1E8-BC45-91F1-3A92A05B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8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278621-1E20-784E-8E8A-AB362A1CE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5EB4-B469-5345-B56E-7F470DB43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73F4-2813-C041-9FD0-F03D65C1C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AE8D2-36FE-1A49-9332-047271CC9AE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4EEF-F898-EC4F-8E6C-D161C78A7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9963-BE81-C04F-9C7A-421E16F50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6A92A-B171-BE4D-A561-9C6857B3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support/producthub/icpdata/docs/content/SSQNUZ_current/cpd/svc/svc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EE77B-7B09-4186-9500-0B332BDD7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18A83-AEE7-7D45-AAA7-9AC86DD79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Services and Integrations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C216A5-8EB4-444A-A852-990FF10023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0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Governance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7572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834BB9-B705-914B-A1AC-160D6D2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81"/>
            <a:ext cx="12192000" cy="48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7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Data Sources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330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689D4-C825-2944-97E3-D4F5CA8F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36" y="0"/>
            <a:ext cx="10326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7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EACF7-9E6E-2E4D-95DA-D8268CBB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083"/>
            <a:ext cx="12192000" cy="4253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52A9E-8F7C-564E-8EAB-B1072195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5660"/>
            <a:ext cx="12110224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59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/>
              <a:t>Developer Tools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42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44262-F1BC-DD44-8B16-88DD61D8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552450"/>
            <a:ext cx="1092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2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r>
              <a:rPr lang="en-IN" sz="7200" dirty="0"/>
              <a:t>Industry solutions</a:t>
            </a:r>
          </a:p>
        </p:txBody>
      </p:sp>
    </p:spTree>
    <p:extLst>
      <p:ext uri="{BB962C8B-B14F-4D97-AF65-F5344CB8AC3E}">
        <p14:creationId xmlns:p14="http://schemas.microsoft.com/office/powerpoint/2010/main" val="32875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FC777-91A6-3D41-8CE1-7ECC54C8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092"/>
            <a:ext cx="12192000" cy="52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5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IN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14129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C0AF9-CBEA-E043-8B0E-F83A0B8B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991C-C184-974F-837E-D8BBAB5E7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IN" dirty="0"/>
              <a:t>Identify how you can extend the functionality of IBM Cloud Pak for Data</a:t>
            </a:r>
          </a:p>
          <a:p>
            <a:r>
              <a:rPr lang="en-IN" dirty="0"/>
              <a:t>Identify the services that are available in the </a:t>
            </a:r>
            <a:r>
              <a:rPr lang="en-IN" dirty="0" err="1"/>
              <a:t>catalog</a:t>
            </a:r>
            <a:endParaRPr lang="en-IN" dirty="0"/>
          </a:p>
          <a:p>
            <a:r>
              <a:rPr lang="en-IN" dirty="0"/>
              <a:t>Identify the services that are available outside of the </a:t>
            </a:r>
            <a:r>
              <a:rPr lang="en-IN" dirty="0" err="1"/>
              <a:t>catalog</a:t>
            </a:r>
            <a:endParaRPr lang="en-IN" dirty="0"/>
          </a:p>
          <a:p>
            <a:r>
              <a:rPr lang="en-IN" dirty="0"/>
              <a:t>Integrate IBM Cloud Pak for Data with other applications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82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57C46E-F8E5-1048-9D99-C5BEE249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244"/>
            <a:ext cx="12192000" cy="32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8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ABC3-B49F-F34F-8860-B9C63C9D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234" y="247270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Services outside the Catalog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3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73694F-01F9-3C48-AD8D-75DE4A4A0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6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5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B5A8-DDE6-574F-925F-FBF38944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Industry accelerators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03C3-86C7-EA46-830B-BFBBAD43B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industry accelerators that are provided by IBM are a set of artifacts that help you address common business issues.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33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0FBBF-7347-594B-85AF-9AFFBA5AB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60"/>
          <a:stretch/>
        </p:blipFill>
        <p:spPr>
          <a:xfrm>
            <a:off x="942647" y="0"/>
            <a:ext cx="8836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8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81C06E-BDF7-4A49-8BF4-C593A328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54" y="0"/>
            <a:ext cx="9400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97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A94924-ED97-ED42-A6DD-7A3BECB3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5" y="204553"/>
            <a:ext cx="12081010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7F22D-1701-B843-B7A6-D7E50FEE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723"/>
            <a:ext cx="12192000" cy="35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3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09D-5591-4F40-939C-7E77B250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5EC44-DDA2-A445-9F84-D2553E95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3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175F-2CE3-5941-819A-1D2659F0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Integrations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8A811-924E-0449-9DE3-5B562C67B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Auditing your sensitive data with IBM </a:t>
            </a:r>
            <a:r>
              <a:rPr lang="en-IN" dirty="0" err="1"/>
              <a:t>Guardium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9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A1274-4799-2341-8B2F-D9613E88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IN" dirty="0"/>
              <a:t>Services and Integrations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F7B5E-19BD-F545-9AE3-DDC69392B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200" dirty="0"/>
              <a:t>You can extend the functionality of IBM® Cloud Pak for Data by installing services and by integrating Cloud Pak for Data with other applications.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6410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6579-C639-F346-8B81-8ADBA16D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2" y="0"/>
            <a:ext cx="10515600" cy="1325563"/>
          </a:xfrm>
        </p:spPr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5DEF6-53C5-8346-80BA-2820F95C4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069"/>
            <a:ext cx="10515600" cy="4351338"/>
          </a:xfrm>
        </p:spPr>
        <p:txBody>
          <a:bodyPr/>
          <a:lstStyle/>
          <a:p>
            <a:r>
              <a:rPr lang="en-IN" dirty="0"/>
              <a:t>Tutorial on importing remote data for use with Cloud Pad for Data Industry Accelerators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E3FAC-D9DB-DC45-98D0-59811762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79" y="2151106"/>
            <a:ext cx="8140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FEDB-AB1F-C446-AAAE-4B90FB82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F6343-B785-364F-9D6F-202A05BA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12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177F-EF75-A34C-AAF7-ED87EA1D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you want to talk about Installation, you might want to… because services will be easy after that..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E80E-1F62-CC46-936D-77C19A89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89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F1AA-92BF-F746-9F66-28528239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9D2F-B7F4-FE4D-8B61-31A775105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https://www.ibm.com/support/producthub/icpdata/docs/content/SSQNUZ_current/cpd/svc/svc.html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1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3C23D-8643-EC46-BB59-ECBAF029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311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Services in the Catalog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4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ACBD-9B39-DE47-96C0-66ABB2C4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41342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6F82D5-654A-2A44-839B-91BD57619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8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0EC4C-DB7D-0349-9D96-2A1AE39E4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22" y="0"/>
            <a:ext cx="9030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CD0A-6563-1A4B-9D2A-5D3FBDD3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Analytics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D42EF-3488-C24B-B710-39ABAD82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4583"/>
            <a:ext cx="10515600" cy="34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7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4423D-D9B5-7D42-A957-1C8483A4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2461559"/>
            <a:ext cx="10172700" cy="16905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809541-2723-4442-993B-7FB640324FF0}"/>
              </a:ext>
            </a:extLst>
          </p:cNvPr>
          <p:cNvSpPr txBox="1"/>
          <p:nvPr/>
        </p:nvSpPr>
        <p:spPr>
          <a:xfrm>
            <a:off x="81705" y="1136566"/>
            <a:ext cx="4861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>
                <a:latin typeface="+mj-lt"/>
                <a:ea typeface="+mj-ea"/>
                <a:cs typeface="+mj-cs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2164031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198</Words>
  <Application>Microsoft Macintosh PowerPoint</Application>
  <PresentationFormat>Widescreen</PresentationFormat>
  <Paragraphs>27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Services and Integrations</vt:lpstr>
      <vt:lpstr>Agenda</vt:lpstr>
      <vt:lpstr>Services and Integrations</vt:lpstr>
      <vt:lpstr>Services in the Catalog </vt:lpstr>
      <vt:lpstr>AI</vt:lpstr>
      <vt:lpstr>PowerPoint Presentation</vt:lpstr>
      <vt:lpstr>PowerPoint Presentation</vt:lpstr>
      <vt:lpstr>IBM Analytics Services</vt:lpstr>
      <vt:lpstr>PowerPoint Presentation</vt:lpstr>
      <vt:lpstr>Data Governance</vt:lpstr>
      <vt:lpstr>PowerPoint Presentation</vt:lpstr>
      <vt:lpstr>Data Sources</vt:lpstr>
      <vt:lpstr>PowerPoint Presentation</vt:lpstr>
      <vt:lpstr>PowerPoint Presentation</vt:lpstr>
      <vt:lpstr>Developer Tools</vt:lpstr>
      <vt:lpstr>PowerPoint Presentation</vt:lpstr>
      <vt:lpstr>Industry solutions</vt:lpstr>
      <vt:lpstr>PowerPoint Presentation</vt:lpstr>
      <vt:lpstr>Storage</vt:lpstr>
      <vt:lpstr>PowerPoint Presentation</vt:lpstr>
      <vt:lpstr>Services outside the Catalog </vt:lpstr>
      <vt:lpstr>PowerPoint Presentation</vt:lpstr>
      <vt:lpstr>Industry accelerators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Integrations </vt:lpstr>
      <vt:lpstr>Lab</vt:lpstr>
      <vt:lpstr>PowerPoint Presentation</vt:lpstr>
      <vt:lpstr>Do you want to talk about Installation, you might want to… because services will be easy after that..</vt:lpstr>
      <vt:lpstr>Reference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 and Integrations</dc:title>
  <dc:creator>Binu Midhun</dc:creator>
  <cp:lastModifiedBy>NARI Olladapu</cp:lastModifiedBy>
  <cp:revision>10</cp:revision>
  <dcterms:created xsi:type="dcterms:W3CDTF">2020-05-25T18:13:43Z</dcterms:created>
  <dcterms:modified xsi:type="dcterms:W3CDTF">2020-07-23T09:28:10Z</dcterms:modified>
</cp:coreProperties>
</file>